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59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52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64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0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4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796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307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32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975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945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5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D68B-CF6D-432C-9A14-34DB20B8F282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D5EB-D6D2-446B-B4A1-070926A6A4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733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s-CL" dirty="0"/>
              <a:t>TERESA DE JESÚS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56783" cy="3240360"/>
          </a:xfrm>
        </p:spPr>
      </p:pic>
      <p:sp>
        <p:nvSpPr>
          <p:cNvPr id="5" name="4 CuadroTexto"/>
          <p:cNvSpPr txBox="1"/>
          <p:nvPr/>
        </p:nvSpPr>
        <p:spPr>
          <a:xfrm>
            <a:off x="899592" y="465313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INSTITUCIÓN TERESIANA</a:t>
            </a:r>
          </a:p>
        </p:txBody>
      </p:sp>
    </p:spTree>
    <p:extLst>
      <p:ext uri="{BB962C8B-B14F-4D97-AF65-F5344CB8AC3E}">
        <p14:creationId xmlns:p14="http://schemas.microsoft.com/office/powerpoint/2010/main" val="366436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4163006" cy="501085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774566" y="1268760"/>
            <a:ext cx="4045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San Pedro Poveda, inspirado en la doctrina y vida de  Santa Teresa de Jesús, acuñó el nombre de Institución Teresiana, para la Obra creada por él.</a:t>
            </a:r>
          </a:p>
        </p:txBody>
      </p:sp>
    </p:spTree>
    <p:extLst>
      <p:ext uri="{BB962C8B-B14F-4D97-AF65-F5344CB8AC3E}">
        <p14:creationId xmlns:p14="http://schemas.microsoft.com/office/powerpoint/2010/main" val="86741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63" y="0"/>
            <a:ext cx="3848637" cy="400105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3528" y="1268760"/>
            <a:ext cx="60486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«Desde el principio de la Obra fue mi propósito que las teresianas estudiaran, conocieran, aprendieran y reflejaran en sus vidas el verdadero y genuino espíritu de nuestra Santa Madre Teresa de Jesús.»</a:t>
            </a:r>
          </a:p>
          <a:p>
            <a:endParaRPr lang="es-CL" sz="3200" dirty="0"/>
          </a:p>
          <a:p>
            <a:pPr algn="r"/>
            <a:r>
              <a:rPr lang="es-CL" dirty="0"/>
              <a:t>San Pedro Poveda</a:t>
            </a:r>
          </a:p>
        </p:txBody>
      </p:sp>
    </p:spTree>
    <p:extLst>
      <p:ext uri="{BB962C8B-B14F-4D97-AF65-F5344CB8AC3E}">
        <p14:creationId xmlns:p14="http://schemas.microsoft.com/office/powerpoint/2010/main" val="102995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4124901" cy="514421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148064" y="1412776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</a:t>
            </a:r>
            <a:r>
              <a:rPr lang="es-CL" sz="2400" dirty="0"/>
              <a:t>La clave del Teresianismo…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pPr algn="ctr"/>
            <a:r>
              <a:rPr lang="es-CL" sz="2400" dirty="0"/>
              <a:t>“EMINENTEMENTE HUMANA Y TODA DE DIOS”</a:t>
            </a:r>
          </a:p>
        </p:txBody>
      </p:sp>
    </p:spTree>
    <p:extLst>
      <p:ext uri="{BB962C8B-B14F-4D97-AF65-F5344CB8AC3E}">
        <p14:creationId xmlns:p14="http://schemas.microsoft.com/office/powerpoint/2010/main" val="1916450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88</Words>
  <Application>Microsoft Office PowerPoint</Application>
  <PresentationFormat>Presentación en pantalla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TERESA DE JESÚS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TERESA DE JESÚS</dc:title>
  <dc:creator>USUARIO</dc:creator>
  <cp:lastModifiedBy>ADMIN</cp:lastModifiedBy>
  <cp:revision>4</cp:revision>
  <dcterms:created xsi:type="dcterms:W3CDTF">2014-10-14T23:14:30Z</dcterms:created>
  <dcterms:modified xsi:type="dcterms:W3CDTF">2022-12-20T01:35:31Z</dcterms:modified>
</cp:coreProperties>
</file>